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4"/>
  </p:sldMasterIdLst>
  <p:notesMasterIdLst>
    <p:notesMasterId r:id="rId7"/>
  </p:notesMasterIdLst>
  <p:sldIdLst>
    <p:sldId id="257" r:id="rId5"/>
    <p:sldId id="263"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56103"/>
    <a:srgbClr val="FDD6C7"/>
    <a:srgbClr val="ED5D5D"/>
    <a:srgbClr val="A7E7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EC18B10-3152-4D12-BB7A-D37727AD837A}" v="10" dt="2023-06-09T20:34:23.9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Whitney" userId="2f39bd35-0d25-4ea4-84f1-144fe3fadecc" providerId="ADAL" clId="{8EC18B10-3152-4D12-BB7A-D37727AD837A}"/>
    <pc:docChg chg="undo custSel modSld modMainMaster">
      <pc:chgData name="Mark Whitney" userId="2f39bd35-0d25-4ea4-84f1-144fe3fadecc" providerId="ADAL" clId="{8EC18B10-3152-4D12-BB7A-D37727AD837A}" dt="2023-06-09T20:34:23.969" v="420"/>
      <pc:docMkLst>
        <pc:docMk/>
      </pc:docMkLst>
      <pc:sldChg chg="addSp delSp modSp mod">
        <pc:chgData name="Mark Whitney" userId="2f39bd35-0d25-4ea4-84f1-144fe3fadecc" providerId="ADAL" clId="{8EC18B10-3152-4D12-BB7A-D37727AD837A}" dt="2023-06-09T20:34:23.969" v="420"/>
        <pc:sldMkLst>
          <pc:docMk/>
          <pc:sldMk cId="1062590935" sldId="257"/>
        </pc:sldMkLst>
        <pc:spChg chg="mod">
          <ac:chgData name="Mark Whitney" userId="2f39bd35-0d25-4ea4-84f1-144fe3fadecc" providerId="ADAL" clId="{8EC18B10-3152-4D12-BB7A-D37727AD837A}" dt="2023-06-09T20:33:31.110" v="373" actId="1035"/>
          <ac:spMkLst>
            <pc:docMk/>
            <pc:sldMk cId="1062590935" sldId="257"/>
            <ac:spMk id="2" creationId="{F7F03577-9646-42A4-AB32-02194FE84500}"/>
          </ac:spMkLst>
        </pc:spChg>
        <pc:spChg chg="mod">
          <ac:chgData name="Mark Whitney" userId="2f39bd35-0d25-4ea4-84f1-144fe3fadecc" providerId="ADAL" clId="{8EC18B10-3152-4D12-BB7A-D37727AD837A}" dt="2023-06-09T20:33:31.110" v="373" actId="1035"/>
          <ac:spMkLst>
            <pc:docMk/>
            <pc:sldMk cId="1062590935" sldId="257"/>
            <ac:spMk id="3" creationId="{71202A9E-FBE9-44C1-8F49-D21CF8CE4677}"/>
          </ac:spMkLst>
        </pc:spChg>
        <pc:spChg chg="mod">
          <ac:chgData name="Mark Whitney" userId="2f39bd35-0d25-4ea4-84f1-144fe3fadecc" providerId="ADAL" clId="{8EC18B10-3152-4D12-BB7A-D37727AD837A}" dt="2023-06-09T20:33:31.110" v="373" actId="1035"/>
          <ac:spMkLst>
            <pc:docMk/>
            <pc:sldMk cId="1062590935" sldId="257"/>
            <ac:spMk id="6" creationId="{183E4966-C4A5-4689-8CD5-2C93630D67AF}"/>
          </ac:spMkLst>
        </pc:spChg>
        <pc:spChg chg="mod">
          <ac:chgData name="Mark Whitney" userId="2f39bd35-0d25-4ea4-84f1-144fe3fadecc" providerId="ADAL" clId="{8EC18B10-3152-4D12-BB7A-D37727AD837A}" dt="2023-06-09T20:33:31.110" v="373" actId="1035"/>
          <ac:spMkLst>
            <pc:docMk/>
            <pc:sldMk cId="1062590935" sldId="257"/>
            <ac:spMk id="7" creationId="{F2DB723C-32B5-4F1B-8669-A12B03E0A99F}"/>
          </ac:spMkLst>
        </pc:spChg>
        <pc:spChg chg="mod">
          <ac:chgData name="Mark Whitney" userId="2f39bd35-0d25-4ea4-84f1-144fe3fadecc" providerId="ADAL" clId="{8EC18B10-3152-4D12-BB7A-D37727AD837A}" dt="2023-06-09T20:33:31.110" v="373" actId="1035"/>
          <ac:spMkLst>
            <pc:docMk/>
            <pc:sldMk cId="1062590935" sldId="257"/>
            <ac:spMk id="8" creationId="{75593447-E36F-4C4B-AD96-4D0C38930948}"/>
          </ac:spMkLst>
        </pc:spChg>
        <pc:spChg chg="mod">
          <ac:chgData name="Mark Whitney" userId="2f39bd35-0d25-4ea4-84f1-144fe3fadecc" providerId="ADAL" clId="{8EC18B10-3152-4D12-BB7A-D37727AD837A}" dt="2023-06-09T20:33:31.110" v="373" actId="1035"/>
          <ac:spMkLst>
            <pc:docMk/>
            <pc:sldMk cId="1062590935" sldId="257"/>
            <ac:spMk id="29" creationId="{96298A50-F305-42C8-8CBF-22058809DDE1}"/>
          </ac:spMkLst>
        </pc:spChg>
        <pc:spChg chg="mod">
          <ac:chgData name="Mark Whitney" userId="2f39bd35-0d25-4ea4-84f1-144fe3fadecc" providerId="ADAL" clId="{8EC18B10-3152-4D12-BB7A-D37727AD837A}" dt="2023-06-09T20:33:31.110" v="373" actId="1035"/>
          <ac:spMkLst>
            <pc:docMk/>
            <pc:sldMk cId="1062590935" sldId="257"/>
            <ac:spMk id="35" creationId="{8AC54CFD-8FB3-4D3C-BB9C-AA2BB1BF6ED7}"/>
          </ac:spMkLst>
        </pc:spChg>
        <pc:spChg chg="mod">
          <ac:chgData name="Mark Whitney" userId="2f39bd35-0d25-4ea4-84f1-144fe3fadecc" providerId="ADAL" clId="{8EC18B10-3152-4D12-BB7A-D37727AD837A}" dt="2023-06-09T20:33:31.110" v="373" actId="1035"/>
          <ac:spMkLst>
            <pc:docMk/>
            <pc:sldMk cId="1062590935" sldId="257"/>
            <ac:spMk id="230" creationId="{EAC1072A-A217-41F9-AFA0-D2164CAE6135}"/>
          </ac:spMkLst>
        </pc:spChg>
        <pc:spChg chg="mod">
          <ac:chgData name="Mark Whitney" userId="2f39bd35-0d25-4ea4-84f1-144fe3fadecc" providerId="ADAL" clId="{8EC18B10-3152-4D12-BB7A-D37727AD837A}" dt="2023-06-09T20:33:31.110" v="373" actId="1035"/>
          <ac:spMkLst>
            <pc:docMk/>
            <pc:sldMk cId="1062590935" sldId="257"/>
            <ac:spMk id="231" creationId="{D8CF4599-8504-4123-944A-B654B0D052EC}"/>
          </ac:spMkLst>
        </pc:spChg>
        <pc:spChg chg="mod">
          <ac:chgData name="Mark Whitney" userId="2f39bd35-0d25-4ea4-84f1-144fe3fadecc" providerId="ADAL" clId="{8EC18B10-3152-4D12-BB7A-D37727AD837A}" dt="2023-06-09T20:33:31.110" v="373" actId="1035"/>
          <ac:spMkLst>
            <pc:docMk/>
            <pc:sldMk cId="1062590935" sldId="257"/>
            <ac:spMk id="233" creationId="{BC49F1B6-1A30-4B43-8117-6CA5C885A4B8}"/>
          </ac:spMkLst>
        </pc:spChg>
        <pc:spChg chg="mod">
          <ac:chgData name="Mark Whitney" userId="2f39bd35-0d25-4ea4-84f1-144fe3fadecc" providerId="ADAL" clId="{8EC18B10-3152-4D12-BB7A-D37727AD837A}" dt="2023-06-09T20:33:31.110" v="373" actId="1035"/>
          <ac:spMkLst>
            <pc:docMk/>
            <pc:sldMk cId="1062590935" sldId="257"/>
            <ac:spMk id="234" creationId="{D38D2C67-485F-43F1-80CF-000620F5469F}"/>
          </ac:spMkLst>
        </pc:spChg>
        <pc:spChg chg="mod">
          <ac:chgData name="Mark Whitney" userId="2f39bd35-0d25-4ea4-84f1-144fe3fadecc" providerId="ADAL" clId="{8EC18B10-3152-4D12-BB7A-D37727AD837A}" dt="2023-06-09T20:33:31.110" v="373" actId="1035"/>
          <ac:spMkLst>
            <pc:docMk/>
            <pc:sldMk cId="1062590935" sldId="257"/>
            <ac:spMk id="235" creationId="{809556D8-C6A4-433B-95A9-A683E4A46B48}"/>
          </ac:spMkLst>
        </pc:spChg>
        <pc:spChg chg="mod">
          <ac:chgData name="Mark Whitney" userId="2f39bd35-0d25-4ea4-84f1-144fe3fadecc" providerId="ADAL" clId="{8EC18B10-3152-4D12-BB7A-D37727AD837A}" dt="2023-06-09T20:33:31.110" v="373" actId="1035"/>
          <ac:spMkLst>
            <pc:docMk/>
            <pc:sldMk cId="1062590935" sldId="257"/>
            <ac:spMk id="236" creationId="{47A54AF0-F533-427F-9D59-6B65608E0A27}"/>
          </ac:spMkLst>
        </pc:spChg>
        <pc:spChg chg="mod">
          <ac:chgData name="Mark Whitney" userId="2f39bd35-0d25-4ea4-84f1-144fe3fadecc" providerId="ADAL" clId="{8EC18B10-3152-4D12-BB7A-D37727AD837A}" dt="2023-06-09T20:33:31.110" v="373" actId="1035"/>
          <ac:spMkLst>
            <pc:docMk/>
            <pc:sldMk cId="1062590935" sldId="257"/>
            <ac:spMk id="239" creationId="{DA4E7DBC-9470-46FE-BE64-E8B1896C348B}"/>
          </ac:spMkLst>
        </pc:spChg>
        <pc:spChg chg="mod">
          <ac:chgData name="Mark Whitney" userId="2f39bd35-0d25-4ea4-84f1-144fe3fadecc" providerId="ADAL" clId="{8EC18B10-3152-4D12-BB7A-D37727AD837A}" dt="2023-06-09T20:33:31.110" v="373" actId="1035"/>
          <ac:spMkLst>
            <pc:docMk/>
            <pc:sldMk cId="1062590935" sldId="257"/>
            <ac:spMk id="241" creationId="{3E60B2A1-8A4D-426D-986E-9BF59C3A7373}"/>
          </ac:spMkLst>
        </pc:spChg>
        <pc:spChg chg="mod">
          <ac:chgData name="Mark Whitney" userId="2f39bd35-0d25-4ea4-84f1-144fe3fadecc" providerId="ADAL" clId="{8EC18B10-3152-4D12-BB7A-D37727AD837A}" dt="2023-06-09T20:33:31.110" v="373" actId="1035"/>
          <ac:spMkLst>
            <pc:docMk/>
            <pc:sldMk cId="1062590935" sldId="257"/>
            <ac:spMk id="242" creationId="{EFB1691D-87CD-454B-9789-2F6442638964}"/>
          </ac:spMkLst>
        </pc:spChg>
        <pc:spChg chg="mod">
          <ac:chgData name="Mark Whitney" userId="2f39bd35-0d25-4ea4-84f1-144fe3fadecc" providerId="ADAL" clId="{8EC18B10-3152-4D12-BB7A-D37727AD837A}" dt="2023-06-09T20:33:31.110" v="373" actId="1035"/>
          <ac:spMkLst>
            <pc:docMk/>
            <pc:sldMk cId="1062590935" sldId="257"/>
            <ac:spMk id="243" creationId="{BBF7F061-EEE9-42A3-A208-2B92331F6179}"/>
          </ac:spMkLst>
        </pc:spChg>
        <pc:spChg chg="mod">
          <ac:chgData name="Mark Whitney" userId="2f39bd35-0d25-4ea4-84f1-144fe3fadecc" providerId="ADAL" clId="{8EC18B10-3152-4D12-BB7A-D37727AD837A}" dt="2023-06-09T20:33:31.110" v="373" actId="1035"/>
          <ac:spMkLst>
            <pc:docMk/>
            <pc:sldMk cId="1062590935" sldId="257"/>
            <ac:spMk id="244" creationId="{545207E7-545B-4F25-A02A-7D0486C3BAC3}"/>
          </ac:spMkLst>
        </pc:spChg>
        <pc:spChg chg="mod">
          <ac:chgData name="Mark Whitney" userId="2f39bd35-0d25-4ea4-84f1-144fe3fadecc" providerId="ADAL" clId="{8EC18B10-3152-4D12-BB7A-D37727AD837A}" dt="2023-06-09T20:33:31.110" v="373" actId="1035"/>
          <ac:spMkLst>
            <pc:docMk/>
            <pc:sldMk cId="1062590935" sldId="257"/>
            <ac:spMk id="254" creationId="{0B0A85EF-B255-467F-A98D-3FD724EEB0B5}"/>
          </ac:spMkLst>
        </pc:spChg>
        <pc:spChg chg="mod">
          <ac:chgData name="Mark Whitney" userId="2f39bd35-0d25-4ea4-84f1-144fe3fadecc" providerId="ADAL" clId="{8EC18B10-3152-4D12-BB7A-D37727AD837A}" dt="2023-06-09T20:33:31.110" v="373" actId="1035"/>
          <ac:spMkLst>
            <pc:docMk/>
            <pc:sldMk cId="1062590935" sldId="257"/>
            <ac:spMk id="255" creationId="{775EC7B2-04AA-4705-83ED-CA346545D3F8}"/>
          </ac:spMkLst>
        </pc:spChg>
        <pc:spChg chg="mod">
          <ac:chgData name="Mark Whitney" userId="2f39bd35-0d25-4ea4-84f1-144fe3fadecc" providerId="ADAL" clId="{8EC18B10-3152-4D12-BB7A-D37727AD837A}" dt="2023-06-09T20:33:31.110" v="373" actId="1035"/>
          <ac:spMkLst>
            <pc:docMk/>
            <pc:sldMk cId="1062590935" sldId="257"/>
            <ac:spMk id="259" creationId="{848A912F-643E-4B01-B9C0-ECC54CEE749D}"/>
          </ac:spMkLst>
        </pc:spChg>
        <pc:grpChg chg="add del mod">
          <ac:chgData name="Mark Whitney" userId="2f39bd35-0d25-4ea4-84f1-144fe3fadecc" providerId="ADAL" clId="{8EC18B10-3152-4D12-BB7A-D37727AD837A}" dt="2023-06-09T20:34:23.367" v="419" actId="478"/>
          <ac:grpSpMkLst>
            <pc:docMk/>
            <pc:sldMk cId="1062590935" sldId="257"/>
            <ac:grpSpMk id="5" creationId="{A8839648-8D44-94E5-9027-A601A3CADE7D}"/>
          </ac:grpSpMkLst>
        </pc:grpChg>
        <pc:picChg chg="mod">
          <ac:chgData name="Mark Whitney" userId="2f39bd35-0d25-4ea4-84f1-144fe3fadecc" providerId="ADAL" clId="{8EC18B10-3152-4D12-BB7A-D37727AD837A}" dt="2023-06-09T20:33:15.192" v="368"/>
          <ac:picMkLst>
            <pc:docMk/>
            <pc:sldMk cId="1062590935" sldId="257"/>
            <ac:picMk id="9" creationId="{4FBD5118-4B8E-0132-6E33-B1F6AD9F6510}"/>
          </ac:picMkLst>
        </pc:picChg>
        <pc:picChg chg="del">
          <ac:chgData name="Mark Whitney" userId="2f39bd35-0d25-4ea4-84f1-144fe3fadecc" providerId="ADAL" clId="{8EC18B10-3152-4D12-BB7A-D37727AD837A}" dt="2023-06-09T20:33:14.499" v="367" actId="478"/>
          <ac:picMkLst>
            <pc:docMk/>
            <pc:sldMk cId="1062590935" sldId="257"/>
            <ac:picMk id="10" creationId="{EFC89408-6880-C9CC-523D-F7FA13E03895}"/>
          </ac:picMkLst>
        </pc:picChg>
        <pc:picChg chg="mod">
          <ac:chgData name="Mark Whitney" userId="2f39bd35-0d25-4ea4-84f1-144fe3fadecc" providerId="ADAL" clId="{8EC18B10-3152-4D12-BB7A-D37727AD837A}" dt="2023-06-09T20:33:15.192" v="368"/>
          <ac:picMkLst>
            <pc:docMk/>
            <pc:sldMk cId="1062590935" sldId="257"/>
            <ac:picMk id="11" creationId="{B4574B91-04B1-E6DD-FA86-E473A03DF3C8}"/>
          </ac:picMkLst>
        </pc:picChg>
        <pc:picChg chg="add mod">
          <ac:chgData name="Mark Whitney" userId="2f39bd35-0d25-4ea4-84f1-144fe3fadecc" providerId="ADAL" clId="{8EC18B10-3152-4D12-BB7A-D37727AD837A}" dt="2023-06-09T20:34:23.969" v="420"/>
          <ac:picMkLst>
            <pc:docMk/>
            <pc:sldMk cId="1062590935" sldId="257"/>
            <ac:picMk id="13" creationId="{EFB22F02-3DF3-6942-AD92-5355C7007932}"/>
          </ac:picMkLst>
        </pc:picChg>
        <pc:picChg chg="add mod">
          <ac:chgData name="Mark Whitney" userId="2f39bd35-0d25-4ea4-84f1-144fe3fadecc" providerId="ADAL" clId="{8EC18B10-3152-4D12-BB7A-D37727AD837A}" dt="2023-06-09T20:34:23.969" v="420"/>
          <ac:picMkLst>
            <pc:docMk/>
            <pc:sldMk cId="1062590935" sldId="257"/>
            <ac:picMk id="14" creationId="{70154697-0D5E-3322-D36D-BBDE524AB23F}"/>
          </ac:picMkLst>
        </pc:picChg>
      </pc:sldChg>
      <pc:sldChg chg="addSp delSp modSp mod">
        <pc:chgData name="Mark Whitney" userId="2f39bd35-0d25-4ea4-84f1-144fe3fadecc" providerId="ADAL" clId="{8EC18B10-3152-4D12-BB7A-D37727AD837A}" dt="2023-06-09T20:34:14.357" v="418" actId="1038"/>
        <pc:sldMkLst>
          <pc:docMk/>
          <pc:sldMk cId="3034338321" sldId="263"/>
        </pc:sldMkLst>
        <pc:spChg chg="mod">
          <ac:chgData name="Mark Whitney" userId="2f39bd35-0d25-4ea4-84f1-144fe3fadecc" providerId="ADAL" clId="{8EC18B10-3152-4D12-BB7A-D37727AD837A}" dt="2023-06-09T20:33:44.233" v="378" actId="1035"/>
          <ac:spMkLst>
            <pc:docMk/>
            <pc:sldMk cId="3034338321" sldId="263"/>
            <ac:spMk id="2" creationId="{F7F03577-9646-42A4-AB32-02194FE84500}"/>
          </ac:spMkLst>
        </pc:spChg>
        <pc:spChg chg="mod">
          <ac:chgData name="Mark Whitney" userId="2f39bd35-0d25-4ea4-84f1-144fe3fadecc" providerId="ADAL" clId="{8EC18B10-3152-4D12-BB7A-D37727AD837A}" dt="2023-06-09T20:33:44.233" v="378" actId="1035"/>
          <ac:spMkLst>
            <pc:docMk/>
            <pc:sldMk cId="3034338321" sldId="263"/>
            <ac:spMk id="29" creationId="{96298A50-F305-42C8-8CBF-22058809DDE1}"/>
          </ac:spMkLst>
        </pc:spChg>
        <pc:spChg chg="mod">
          <ac:chgData name="Mark Whitney" userId="2f39bd35-0d25-4ea4-84f1-144fe3fadecc" providerId="ADAL" clId="{8EC18B10-3152-4D12-BB7A-D37727AD837A}" dt="2023-06-09T20:33:44.233" v="378" actId="1035"/>
          <ac:spMkLst>
            <pc:docMk/>
            <pc:sldMk cId="3034338321" sldId="263"/>
            <ac:spMk id="230" creationId="{EAC1072A-A217-41F9-AFA0-D2164CAE6135}"/>
          </ac:spMkLst>
        </pc:spChg>
        <pc:spChg chg="mod">
          <ac:chgData name="Mark Whitney" userId="2f39bd35-0d25-4ea4-84f1-144fe3fadecc" providerId="ADAL" clId="{8EC18B10-3152-4D12-BB7A-D37727AD837A}" dt="2023-06-09T20:33:44.233" v="378" actId="1035"/>
          <ac:spMkLst>
            <pc:docMk/>
            <pc:sldMk cId="3034338321" sldId="263"/>
            <ac:spMk id="231" creationId="{D8CF4599-8504-4123-944A-B654B0D052EC}"/>
          </ac:spMkLst>
        </pc:spChg>
        <pc:spChg chg="mod">
          <ac:chgData name="Mark Whitney" userId="2f39bd35-0d25-4ea4-84f1-144fe3fadecc" providerId="ADAL" clId="{8EC18B10-3152-4D12-BB7A-D37727AD837A}" dt="2023-06-09T20:33:44.233" v="378" actId="1035"/>
          <ac:spMkLst>
            <pc:docMk/>
            <pc:sldMk cId="3034338321" sldId="263"/>
            <ac:spMk id="233" creationId="{BC49F1B6-1A30-4B43-8117-6CA5C885A4B8}"/>
          </ac:spMkLst>
        </pc:spChg>
        <pc:spChg chg="mod">
          <ac:chgData name="Mark Whitney" userId="2f39bd35-0d25-4ea4-84f1-144fe3fadecc" providerId="ADAL" clId="{8EC18B10-3152-4D12-BB7A-D37727AD837A}" dt="2023-06-09T20:33:44.233" v="378" actId="1035"/>
          <ac:spMkLst>
            <pc:docMk/>
            <pc:sldMk cId="3034338321" sldId="263"/>
            <ac:spMk id="234" creationId="{D38D2C67-485F-43F1-80CF-000620F5469F}"/>
          </ac:spMkLst>
        </pc:spChg>
        <pc:spChg chg="mod">
          <ac:chgData name="Mark Whitney" userId="2f39bd35-0d25-4ea4-84f1-144fe3fadecc" providerId="ADAL" clId="{8EC18B10-3152-4D12-BB7A-D37727AD837A}" dt="2023-06-09T20:33:44.233" v="378" actId="1035"/>
          <ac:spMkLst>
            <pc:docMk/>
            <pc:sldMk cId="3034338321" sldId="263"/>
            <ac:spMk id="235" creationId="{809556D8-C6A4-433B-95A9-A683E4A46B48}"/>
          </ac:spMkLst>
        </pc:spChg>
        <pc:spChg chg="mod">
          <ac:chgData name="Mark Whitney" userId="2f39bd35-0d25-4ea4-84f1-144fe3fadecc" providerId="ADAL" clId="{8EC18B10-3152-4D12-BB7A-D37727AD837A}" dt="2023-06-09T20:33:44.233" v="378" actId="1035"/>
          <ac:spMkLst>
            <pc:docMk/>
            <pc:sldMk cId="3034338321" sldId="263"/>
            <ac:spMk id="236" creationId="{47A54AF0-F533-427F-9D59-6B65608E0A27}"/>
          </ac:spMkLst>
        </pc:spChg>
        <pc:spChg chg="mod">
          <ac:chgData name="Mark Whitney" userId="2f39bd35-0d25-4ea4-84f1-144fe3fadecc" providerId="ADAL" clId="{8EC18B10-3152-4D12-BB7A-D37727AD837A}" dt="2023-06-09T20:33:44.233" v="378" actId="1035"/>
          <ac:spMkLst>
            <pc:docMk/>
            <pc:sldMk cId="3034338321" sldId="263"/>
            <ac:spMk id="241" creationId="{3E60B2A1-8A4D-426D-986E-9BF59C3A7373}"/>
          </ac:spMkLst>
        </pc:spChg>
        <pc:spChg chg="mod">
          <ac:chgData name="Mark Whitney" userId="2f39bd35-0d25-4ea4-84f1-144fe3fadecc" providerId="ADAL" clId="{8EC18B10-3152-4D12-BB7A-D37727AD837A}" dt="2023-06-09T20:33:44.233" v="378" actId="1035"/>
          <ac:spMkLst>
            <pc:docMk/>
            <pc:sldMk cId="3034338321" sldId="263"/>
            <ac:spMk id="242" creationId="{EFB1691D-87CD-454B-9789-2F6442638964}"/>
          </ac:spMkLst>
        </pc:spChg>
        <pc:spChg chg="mod">
          <ac:chgData name="Mark Whitney" userId="2f39bd35-0d25-4ea4-84f1-144fe3fadecc" providerId="ADAL" clId="{8EC18B10-3152-4D12-BB7A-D37727AD837A}" dt="2023-06-09T20:33:44.233" v="378" actId="1035"/>
          <ac:spMkLst>
            <pc:docMk/>
            <pc:sldMk cId="3034338321" sldId="263"/>
            <ac:spMk id="243" creationId="{BBF7F061-EEE9-42A3-A208-2B92331F6179}"/>
          </ac:spMkLst>
        </pc:spChg>
        <pc:spChg chg="mod">
          <ac:chgData name="Mark Whitney" userId="2f39bd35-0d25-4ea4-84f1-144fe3fadecc" providerId="ADAL" clId="{8EC18B10-3152-4D12-BB7A-D37727AD837A}" dt="2023-06-09T20:33:44.233" v="378" actId="1035"/>
          <ac:spMkLst>
            <pc:docMk/>
            <pc:sldMk cId="3034338321" sldId="263"/>
            <ac:spMk id="244" creationId="{545207E7-545B-4F25-A02A-7D0486C3BAC3}"/>
          </ac:spMkLst>
        </pc:spChg>
        <pc:spChg chg="mod">
          <ac:chgData name="Mark Whitney" userId="2f39bd35-0d25-4ea4-84f1-144fe3fadecc" providerId="ADAL" clId="{8EC18B10-3152-4D12-BB7A-D37727AD837A}" dt="2023-06-09T20:33:44.233" v="378" actId="1035"/>
          <ac:spMkLst>
            <pc:docMk/>
            <pc:sldMk cId="3034338321" sldId="263"/>
            <ac:spMk id="254" creationId="{0B0A85EF-B255-467F-A98D-3FD724EEB0B5}"/>
          </ac:spMkLst>
        </pc:spChg>
        <pc:spChg chg="mod">
          <ac:chgData name="Mark Whitney" userId="2f39bd35-0d25-4ea4-84f1-144fe3fadecc" providerId="ADAL" clId="{8EC18B10-3152-4D12-BB7A-D37727AD837A}" dt="2023-06-09T20:33:44.233" v="378" actId="1035"/>
          <ac:spMkLst>
            <pc:docMk/>
            <pc:sldMk cId="3034338321" sldId="263"/>
            <ac:spMk id="255" creationId="{775EC7B2-04AA-4705-83ED-CA346545D3F8}"/>
          </ac:spMkLst>
        </pc:spChg>
        <pc:spChg chg="mod">
          <ac:chgData name="Mark Whitney" userId="2f39bd35-0d25-4ea4-84f1-144fe3fadecc" providerId="ADAL" clId="{8EC18B10-3152-4D12-BB7A-D37727AD837A}" dt="2023-06-09T20:33:44.233" v="378" actId="1035"/>
          <ac:spMkLst>
            <pc:docMk/>
            <pc:sldMk cId="3034338321" sldId="263"/>
            <ac:spMk id="259" creationId="{848A912F-643E-4B01-B9C0-ECC54CEE749D}"/>
          </ac:spMkLst>
        </pc:spChg>
        <pc:grpChg chg="add del mod">
          <ac:chgData name="Mark Whitney" userId="2f39bd35-0d25-4ea4-84f1-144fe3fadecc" providerId="ADAL" clId="{8EC18B10-3152-4D12-BB7A-D37727AD837A}" dt="2023-06-09T20:34:00.769" v="379" actId="165"/>
          <ac:grpSpMkLst>
            <pc:docMk/>
            <pc:sldMk cId="3034338321" sldId="263"/>
            <ac:grpSpMk id="7" creationId="{5B489023-9E7C-0FDE-7152-4F367701C112}"/>
          </ac:grpSpMkLst>
        </pc:grpChg>
        <pc:picChg chg="add mod topLvl">
          <ac:chgData name="Mark Whitney" userId="2f39bd35-0d25-4ea4-84f1-144fe3fadecc" providerId="ADAL" clId="{8EC18B10-3152-4D12-BB7A-D37727AD837A}" dt="2023-06-09T20:34:08.993" v="408" actId="1037"/>
          <ac:picMkLst>
            <pc:docMk/>
            <pc:sldMk cId="3034338321" sldId="263"/>
            <ac:picMk id="5" creationId="{4C57A65E-D89B-AD09-A38D-B9D6EDA1D7B0}"/>
          </ac:picMkLst>
        </pc:picChg>
        <pc:picChg chg="mod topLvl">
          <ac:chgData name="Mark Whitney" userId="2f39bd35-0d25-4ea4-84f1-144fe3fadecc" providerId="ADAL" clId="{8EC18B10-3152-4D12-BB7A-D37727AD837A}" dt="2023-06-09T20:34:14.357" v="418" actId="1038"/>
          <ac:picMkLst>
            <pc:docMk/>
            <pc:sldMk cId="3034338321" sldId="263"/>
            <ac:picMk id="6" creationId="{B9EBDDEE-6AE8-A531-3469-49A34F0D3C97}"/>
          </ac:picMkLst>
        </pc:picChg>
      </pc:sldChg>
      <pc:sldMasterChg chg="modSldLayout">
        <pc:chgData name="Mark Whitney" userId="2f39bd35-0d25-4ea4-84f1-144fe3fadecc" providerId="ADAL" clId="{8EC18B10-3152-4D12-BB7A-D37727AD837A}" dt="2023-06-09T20:31:27.815" v="261" actId="21"/>
        <pc:sldMasterMkLst>
          <pc:docMk/>
          <pc:sldMasterMk cId="3899840436" sldId="2147484188"/>
        </pc:sldMasterMkLst>
        <pc:sldLayoutChg chg="addSp delSp modSp mod">
          <pc:chgData name="Mark Whitney" userId="2f39bd35-0d25-4ea4-84f1-144fe3fadecc" providerId="ADAL" clId="{8EC18B10-3152-4D12-BB7A-D37727AD837A}" dt="2023-06-09T20:31:27.815" v="261" actId="21"/>
          <pc:sldLayoutMkLst>
            <pc:docMk/>
            <pc:sldMasterMk cId="3899840436" sldId="2147484188"/>
            <pc:sldLayoutMk cId="1554533360" sldId="2147484195"/>
          </pc:sldLayoutMkLst>
          <pc:spChg chg="add del mod">
            <ac:chgData name="Mark Whitney" userId="2f39bd35-0d25-4ea4-84f1-144fe3fadecc" providerId="ADAL" clId="{8EC18B10-3152-4D12-BB7A-D37727AD837A}" dt="2023-06-09T20:29:56.783" v="114" actId="478"/>
            <ac:spMkLst>
              <pc:docMk/>
              <pc:sldMasterMk cId="3899840436" sldId="2147484188"/>
              <pc:sldLayoutMk cId="1554533360" sldId="2147484195"/>
              <ac:spMk id="2" creationId="{E012DF6E-3DDC-58D2-B382-01D02478579A}"/>
            </ac:spMkLst>
          </pc:spChg>
          <pc:spChg chg="add del mod">
            <ac:chgData name="Mark Whitney" userId="2f39bd35-0d25-4ea4-84f1-144fe3fadecc" providerId="ADAL" clId="{8EC18B10-3152-4D12-BB7A-D37727AD837A}" dt="2023-06-09T20:31:27.815" v="261" actId="21"/>
            <ac:spMkLst>
              <pc:docMk/>
              <pc:sldMasterMk cId="3899840436" sldId="2147484188"/>
              <pc:sldLayoutMk cId="1554533360" sldId="2147484195"/>
              <ac:spMk id="3" creationId="{2A891749-7BD1-5215-424B-E960EF49D1C7}"/>
            </ac:spMkLst>
          </pc:spChg>
          <pc:spChg chg="del mod">
            <ac:chgData name="Mark Whitney" userId="2f39bd35-0d25-4ea4-84f1-144fe3fadecc" providerId="ADAL" clId="{8EC18B10-3152-4D12-BB7A-D37727AD837A}" dt="2023-06-09T20:31:27.815" v="261" actId="21"/>
            <ac:spMkLst>
              <pc:docMk/>
              <pc:sldMasterMk cId="3899840436" sldId="2147484188"/>
              <pc:sldLayoutMk cId="1554533360" sldId="2147484195"/>
              <ac:spMk id="8" creationId="{55674156-3125-48CE-B7AD-16F5FF6CA05A}"/>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6D742F9-0AA6-45CE-9668-179983A3C24C}" type="datetimeFigureOut">
              <a:rPr lang="en-US" smtClean="0"/>
              <a:t>6/9/2023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DB20167-028E-4BA6-923D-2A3F0951C6E8}" type="slidenum">
              <a:rPr lang="en-US" smtClean="0"/>
              <a:t>‹#›</a:t>
            </a:fld>
            <a:endParaRPr lang="en-US"/>
          </a:p>
        </p:txBody>
      </p:sp>
    </p:spTree>
    <p:extLst>
      <p:ext uri="{BB962C8B-B14F-4D97-AF65-F5344CB8AC3E}">
        <p14:creationId xmlns:p14="http://schemas.microsoft.com/office/powerpoint/2010/main" val="264783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1</a:t>
            </a:fld>
            <a:endParaRPr lang="en-US"/>
          </a:p>
        </p:txBody>
      </p:sp>
    </p:spTree>
    <p:extLst>
      <p:ext uri="{BB962C8B-B14F-4D97-AF65-F5344CB8AC3E}">
        <p14:creationId xmlns:p14="http://schemas.microsoft.com/office/powerpoint/2010/main" val="20501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2</a:t>
            </a:fld>
            <a:endParaRPr lang="en-US"/>
          </a:p>
        </p:txBody>
      </p:sp>
    </p:spTree>
    <p:extLst>
      <p:ext uri="{BB962C8B-B14F-4D97-AF65-F5344CB8AC3E}">
        <p14:creationId xmlns:p14="http://schemas.microsoft.com/office/powerpoint/2010/main" val="282507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endParaRPr lang="en-US"/>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endParaRPr lang="en-US"/>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a:t>Click to edit Master title style</a:t>
            </a:r>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a:t>Subtitle in this line</a:t>
            </a:r>
            <a:endParaRPr lang="ko-KR" altLang="en-US"/>
          </a:p>
        </p:txBody>
      </p:sp>
    </p:spTree>
    <p:extLst>
      <p:ext uri="{BB962C8B-B14F-4D97-AF65-F5344CB8AC3E}">
        <p14:creationId xmlns:p14="http://schemas.microsoft.com/office/powerpoint/2010/main" val="1554533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4189" r:id="rId2"/>
    <p:sldLayoutId id="2147484195" r:id="rId3"/>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50180"/>
            <a:ext cx="2224313" cy="4525168"/>
          </a:xfrm>
          <a:prstGeom prst="roundRect">
            <a:avLst>
              <a:gd name="adj" fmla="val 10715"/>
            </a:avLst>
          </a:prstGeom>
          <a:solidFill>
            <a:schemeClr val="accent4">
              <a:lumMod val="20000"/>
              <a:lumOff val="80000"/>
            </a:schemeClr>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773857"/>
            <a:ext cx="2264374" cy="4536599"/>
          </a:xfrm>
          <a:prstGeom prst="roundRect">
            <a:avLst>
              <a:gd name="adj" fmla="val 10715"/>
            </a:avLst>
          </a:prstGeom>
          <a:solidFill>
            <a:schemeClr val="accent2">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232982" y="191736"/>
            <a:ext cx="7071338" cy="775778"/>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53" name="Text Placeholder 52"/>
          <p:cNvSpPr>
            <a:spLocks noGrp="1"/>
          </p:cNvSpPr>
          <p:nvPr>
            <p:ph type="body" sz="quarter" idx="41"/>
          </p:nvPr>
        </p:nvSpPr>
        <p:spPr>
          <a:xfrm>
            <a:off x="393220" y="768179"/>
            <a:ext cx="6911100" cy="419379"/>
          </a:xfrm>
        </p:spPr>
        <p:txBody>
          <a:bodyPr/>
          <a:lstStyle/>
          <a:p>
            <a:pPr algn="l"/>
            <a:r>
              <a:rPr lang="en-US" sz="1800" dirty="0">
                <a:solidFill>
                  <a:schemeClr val="tx1"/>
                </a:solidFill>
                <a:latin typeface="Calibri" panose="020F0502020204030204" pitchFamily="34" charset="0"/>
                <a:cs typeface="Calibri" panose="020F0502020204030204" pitchFamily="34" charset="0"/>
              </a:rPr>
              <a:t>&lt;Program Hyperlink&gt;</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773857"/>
            <a:ext cx="2145019" cy="4525167"/>
          </a:xfrm>
          <a:prstGeom prst="roundRect">
            <a:avLst>
              <a:gd name="adj" fmla="val 10715"/>
            </a:avLst>
          </a:prstGeom>
          <a:solidFill>
            <a:schemeClr val="accent1">
              <a:lumMod val="20000"/>
              <a:lumOff val="8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773858"/>
            <a:ext cx="2244344" cy="4536598"/>
          </a:xfrm>
          <a:prstGeom prst="roundRect">
            <a:avLst>
              <a:gd name="adj" fmla="val 10715"/>
            </a:avLst>
          </a:prstGeom>
          <a:solidFill>
            <a:srgbClr val="FDD6C7"/>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773858"/>
            <a:ext cx="2265680" cy="4525168"/>
          </a:xfrm>
          <a:prstGeom prst="roundRect">
            <a:avLst>
              <a:gd name="adj" fmla="val 10715"/>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a:extLst>
              <a:ext uri="{FF2B5EF4-FFF2-40B4-BE49-F238E27FC236}">
                <a16:creationId xmlns:a16="http://schemas.microsoft.com/office/drawing/2014/main" id="{DA4E7DBC-9470-46FE-BE64-E8B1896C348B}"/>
              </a:ext>
            </a:extLst>
          </p:cNvPr>
          <p:cNvSpPr txBox="1"/>
          <p:nvPr/>
        </p:nvSpPr>
        <p:spPr>
          <a:xfrm>
            <a:off x="2691756" y="2092874"/>
            <a:ext cx="2094022" cy="2092881"/>
          </a:xfrm>
          <a:prstGeom prst="rect">
            <a:avLst/>
          </a:prstGeom>
          <a:noFill/>
        </p:spPr>
        <p:txBody>
          <a:bodyPr wrap="square" rtlCol="0">
            <a:spAutoFit/>
          </a:bodyPr>
          <a:lstStyle/>
          <a:p>
            <a:r>
              <a:rPr lang="en-US" sz="1000" dirty="0"/>
              <a:t>Use this space to identify certificates within this pathway that stack toward the degree. </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cs typeface="Calibri" panose="020F0502020204030204" pitchFamily="34" charset="0"/>
            </a:endParaRPr>
          </a:p>
          <a:p>
            <a:endParaRPr lang="en-US" sz="1000" i="1" dirty="0"/>
          </a:p>
          <a:p>
            <a:endParaRPr lang="en-US" sz="1000" i="1" dirty="0"/>
          </a:p>
          <a:p>
            <a:endParaRPr lang="en-US" sz="1000" i="1" dirty="0"/>
          </a:p>
          <a:p>
            <a:endParaRPr lang="en-US" altLang="ko-KR" sz="1000" dirty="0">
              <a:latin typeface="Calibri" panose="020F0502020204030204" pitchFamily="34" charset="0"/>
              <a:cs typeface="Calibri" panose="020F0502020204030204" pitchFamily="34" charset="0"/>
            </a:endParaRPr>
          </a:p>
        </p:txBody>
      </p:sp>
      <p:sp>
        <p:nvSpPr>
          <p:cNvPr id="254" name="Chevron 2">
            <a:extLst>
              <a:ext uri="{FF2B5EF4-FFF2-40B4-BE49-F238E27FC236}">
                <a16:creationId xmlns:a16="http://schemas.microsoft.com/office/drawing/2014/main" id="{0B0A85EF-B255-467F-A98D-3FD724EEB0B5}"/>
              </a:ext>
            </a:extLst>
          </p:cNvPr>
          <p:cNvSpPr/>
          <p:nvPr/>
        </p:nvSpPr>
        <p:spPr>
          <a:xfrm>
            <a:off x="102870" y="139527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4745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39527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39527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39527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2713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2348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2713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3948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398817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8AC54CFD-8FB3-4D3C-BB9C-AA2BB1BF6ED7}"/>
              </a:ext>
            </a:extLst>
          </p:cNvPr>
          <p:cNvSpPr txBox="1"/>
          <p:nvPr/>
        </p:nvSpPr>
        <p:spPr>
          <a:xfrm>
            <a:off x="287963" y="2097634"/>
            <a:ext cx="2144404" cy="1477328"/>
          </a:xfrm>
          <a:prstGeom prst="rect">
            <a:avLst/>
          </a:prstGeom>
          <a:noFill/>
        </p:spPr>
        <p:txBody>
          <a:bodyPr wrap="square" rtlCol="0">
            <a:spAutoFit/>
          </a:bodyPr>
          <a:lstStyle/>
          <a:p>
            <a:r>
              <a:rPr lang="en-US" sz="1000" dirty="0"/>
              <a:t>Use this space to provide information about the opportunities your institution provides for students to earn college credits while in high school, or to earn credit for prior learning such as previous college, work, and/or military experiences</a:t>
            </a:r>
            <a:r>
              <a:rPr lang="en-US" sz="800" i="1" dirty="0"/>
              <a:t>. </a:t>
            </a:r>
            <a:endParaRPr lang="en-US" altLang="ko-KR" sz="800" i="1" dirty="0">
              <a:latin typeface="Calibri" panose="020F0502020204030204" pitchFamily="34" charset="0"/>
              <a:ea typeface="맑은 고딕" panose="020B0503020000020004" pitchFamily="34" charset="-127"/>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endParaRPr lang="en-US" altLang="ko-KR" sz="12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1202A9E-FBE9-44C1-8F49-D21CF8CE4677}"/>
              </a:ext>
            </a:extLst>
          </p:cNvPr>
          <p:cNvSpPr txBox="1"/>
          <p:nvPr/>
        </p:nvSpPr>
        <p:spPr>
          <a:xfrm>
            <a:off x="295275" y="4610233"/>
            <a:ext cx="2171700" cy="861774"/>
          </a:xfrm>
          <a:prstGeom prst="rect">
            <a:avLst/>
          </a:prstGeom>
          <a:noFill/>
        </p:spPr>
        <p:txBody>
          <a:bodyPr wrap="square" rtlCol="0">
            <a:spAutoFit/>
          </a:bodyPr>
          <a:lstStyle/>
          <a:p>
            <a:r>
              <a:rPr lang="en-US" sz="1000" dirty="0"/>
              <a:t>Provide details or links to external resources for further exploration on career opportunities in this pathway </a:t>
            </a:r>
            <a:endParaRPr lang="en-US" altLang="ko-KR" sz="1000" dirty="0">
              <a:latin typeface="Calibri" panose="020F0502020204030204" pitchFamily="34" charset="0"/>
              <a:cs typeface="Calibri" panose="020F0502020204030204" pitchFamily="34" charset="0"/>
            </a:endParaRPr>
          </a:p>
          <a:p>
            <a:endParaRPr lang="en-US" sz="1000" dirty="0"/>
          </a:p>
        </p:txBody>
      </p:sp>
      <p:sp>
        <p:nvSpPr>
          <p:cNvPr id="6" name="TextBox 5">
            <a:extLst>
              <a:ext uri="{FF2B5EF4-FFF2-40B4-BE49-F238E27FC236}">
                <a16:creationId xmlns:a16="http://schemas.microsoft.com/office/drawing/2014/main" id="{183E4966-C4A5-4689-8CD5-2C93630D67AF}"/>
              </a:ext>
            </a:extLst>
          </p:cNvPr>
          <p:cNvSpPr txBox="1"/>
          <p:nvPr/>
        </p:nvSpPr>
        <p:spPr>
          <a:xfrm>
            <a:off x="4995637" y="2100392"/>
            <a:ext cx="2099271" cy="1785104"/>
          </a:xfrm>
          <a:prstGeom prst="rect">
            <a:avLst/>
          </a:prstGeom>
          <a:noFill/>
        </p:spPr>
        <p:txBody>
          <a:bodyPr wrap="square" rtlCol="0">
            <a:spAutoFit/>
          </a:bodyPr>
          <a:lstStyle/>
          <a:p>
            <a:r>
              <a:rPr lang="en-US" sz="1000" dirty="0"/>
              <a:t>Use this space to identify additional certificates and/or a diploma that stacks toward the degree.</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certificate/diploma</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ea typeface="맑은 고딕" panose="020B0503020000020004" pitchFamily="34" charset="-127"/>
              <a:cs typeface="Calibri" panose="020F0502020204030204" pitchFamily="34" charset="0"/>
            </a:endParaRPr>
          </a:p>
          <a:p>
            <a:endParaRPr lang="en-US" sz="1000" dirty="0">
              <a:latin typeface="Calibri" panose="020F0502020204030204" pitchFamily="34" charset="0"/>
              <a:cs typeface="Calibri" panose="020F0502020204030204" pitchFamily="34" charset="0"/>
            </a:endParaRPr>
          </a:p>
          <a:p>
            <a:endParaRPr lang="en-US" sz="1000" dirty="0"/>
          </a:p>
        </p:txBody>
      </p:sp>
      <p:sp>
        <p:nvSpPr>
          <p:cNvPr id="7" name="TextBox 6">
            <a:extLst>
              <a:ext uri="{FF2B5EF4-FFF2-40B4-BE49-F238E27FC236}">
                <a16:creationId xmlns:a16="http://schemas.microsoft.com/office/drawing/2014/main" id="{F2DB723C-32B5-4F1B-8669-A12B03E0A99F}"/>
              </a:ext>
            </a:extLst>
          </p:cNvPr>
          <p:cNvSpPr txBox="1"/>
          <p:nvPr/>
        </p:nvSpPr>
        <p:spPr>
          <a:xfrm>
            <a:off x="7315200" y="2100393"/>
            <a:ext cx="2171700" cy="1631216"/>
          </a:xfrm>
          <a:prstGeom prst="rect">
            <a:avLst/>
          </a:prstGeom>
          <a:noFill/>
        </p:spPr>
        <p:txBody>
          <a:bodyPr wrap="square" rtlCol="0">
            <a:spAutoFit/>
          </a:bodyPr>
          <a:lstStyle/>
          <a:p>
            <a:r>
              <a:rPr lang="en-US" sz="1000" dirty="0"/>
              <a:t>Use this space to describe the remaining credits in the pathway sequence needed to earn an AS or AAS degree. </a:t>
            </a:r>
          </a:p>
          <a:p>
            <a:endParaRPr lang="en-US" sz="1000" dirty="0"/>
          </a:p>
          <a:p>
            <a:r>
              <a:rPr lang="en-US" sz="1000" b="1" i="1" dirty="0"/>
              <a:t>For the degree, list:</a:t>
            </a:r>
            <a:endParaRPr lang="en-US" sz="1000" b="1" dirty="0"/>
          </a:p>
          <a:p>
            <a:pPr marL="171450" lvl="0" indent="-171450">
              <a:buFont typeface="Arial" panose="020B0604020202020204" pitchFamily="34" charset="0"/>
              <a:buChar char="•"/>
            </a:pPr>
            <a:r>
              <a:rPr lang="en-US" sz="1000" dirty="0"/>
              <a:t># of college credits</a:t>
            </a:r>
          </a:p>
          <a:p>
            <a:pPr marL="171450" lvl="0" indent="-171450">
              <a:buFont typeface="Arial" panose="020B0604020202020204" pitchFamily="34" charset="0"/>
              <a:buChar char="•"/>
            </a:pPr>
            <a:r>
              <a:rPr lang="en-US" sz="1000" dirty="0"/>
              <a:t>Potential job and median income</a:t>
            </a:r>
          </a:p>
          <a:p>
            <a:pPr marL="171450" indent="-171450">
              <a:buFont typeface="Arial" panose="020B0604020202020204" pitchFamily="34" charset="0"/>
              <a:buChar char="•"/>
            </a:pPr>
            <a:r>
              <a:rPr lang="en-US" sz="1000" dirty="0"/>
              <a:t>Aligned industry certification(s)</a:t>
            </a:r>
          </a:p>
        </p:txBody>
      </p:sp>
      <p:sp>
        <p:nvSpPr>
          <p:cNvPr id="8" name="TextBox 7">
            <a:extLst>
              <a:ext uri="{FF2B5EF4-FFF2-40B4-BE49-F238E27FC236}">
                <a16:creationId xmlns:a16="http://schemas.microsoft.com/office/drawing/2014/main" id="{75593447-E36F-4C4B-AD96-4D0C38930948}"/>
              </a:ext>
            </a:extLst>
          </p:cNvPr>
          <p:cNvSpPr txBox="1"/>
          <p:nvPr/>
        </p:nvSpPr>
        <p:spPr>
          <a:xfrm>
            <a:off x="9682163" y="2119445"/>
            <a:ext cx="2062162" cy="1169551"/>
          </a:xfrm>
          <a:prstGeom prst="rect">
            <a:avLst/>
          </a:prstGeom>
          <a:noFill/>
        </p:spPr>
        <p:txBody>
          <a:bodyPr wrap="square" rtlCol="0">
            <a:spAutoFit/>
          </a:bodyPr>
          <a:lstStyle/>
          <a:p>
            <a:r>
              <a:rPr lang="en-US" sz="1000" i="1" dirty="0">
                <a:ea typeface="+mn-lt"/>
                <a:cs typeface="+mn-lt"/>
              </a:rPr>
              <a:t>Example:</a:t>
            </a:r>
          </a:p>
          <a:p>
            <a:endParaRPr lang="en-US" sz="1000" dirty="0">
              <a:ea typeface="+mn-lt"/>
              <a:cs typeface="+mn-lt"/>
            </a:endParaRPr>
          </a:p>
          <a:p>
            <a:r>
              <a:rPr lang="en-US" sz="1000" dirty="0">
                <a:ea typeface="+mn-lt"/>
                <a:cs typeface="+mn-lt"/>
              </a:rPr>
              <a:t>Bachelors Degree in ________ at _________University  </a:t>
            </a:r>
            <a:br>
              <a:rPr lang="en-US" sz="1000" dirty="0">
                <a:ea typeface="+mn-lt"/>
                <a:cs typeface="+mn-lt"/>
              </a:rPr>
            </a:br>
            <a:endParaRPr lang="en-US" sz="1000" dirty="0"/>
          </a:p>
          <a:p>
            <a:endParaRPr lang="en-US" sz="1000" dirty="0">
              <a:latin typeface="Calibri" panose="020F0502020204030204" pitchFamily="34" charset="0"/>
              <a:cs typeface="Calibri" panose="020F0502020204030204" pitchFamily="34" charset="0"/>
            </a:endParaRPr>
          </a:p>
          <a:p>
            <a:endParaRPr lang="en-US" sz="1000" dirty="0"/>
          </a:p>
        </p:txBody>
      </p:sp>
      <p:pic>
        <p:nvPicPr>
          <p:cNvPr id="13" name="Picture 12" descr="A picture containing logo&#10;&#10;Description automatically generated">
            <a:extLst>
              <a:ext uri="{FF2B5EF4-FFF2-40B4-BE49-F238E27FC236}">
                <a16:creationId xmlns:a16="http://schemas.microsoft.com/office/drawing/2014/main" id="{EFB22F02-3DF3-6942-AD92-5355C70079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7391" y="6491989"/>
            <a:ext cx="941470" cy="253699"/>
          </a:xfrm>
          <a:prstGeom prst="rect">
            <a:avLst/>
          </a:prstGeom>
        </p:spPr>
      </p:pic>
      <p:pic>
        <p:nvPicPr>
          <p:cNvPr id="14" name="Picture 13" descr="Blue text on a black background&#10;&#10;Description automatically generated with medium confidence">
            <a:extLst>
              <a:ext uri="{FF2B5EF4-FFF2-40B4-BE49-F238E27FC236}">
                <a16:creationId xmlns:a16="http://schemas.microsoft.com/office/drawing/2014/main" id="{70154697-0D5E-3322-D36D-BBDE524AB2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9671" y="6456774"/>
            <a:ext cx="1852163" cy="324129"/>
          </a:xfrm>
          <a:prstGeom prst="rect">
            <a:avLst/>
          </a:prstGeom>
        </p:spPr>
      </p:pic>
    </p:spTree>
    <p:extLst>
      <p:ext uri="{BB962C8B-B14F-4D97-AF65-F5344CB8AC3E}">
        <p14:creationId xmlns:p14="http://schemas.microsoft.com/office/powerpoint/2010/main" val="106259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50180"/>
            <a:ext cx="2224313" cy="4525168"/>
          </a:xfrm>
          <a:prstGeom prst="roundRect">
            <a:avLst>
              <a:gd name="adj" fmla="val 10715"/>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773857"/>
            <a:ext cx="2264374" cy="4536599"/>
          </a:xfrm>
          <a:prstGeom prst="roundRect">
            <a:avLst>
              <a:gd name="adj" fmla="val 10715"/>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232982" y="191736"/>
            <a:ext cx="7071338" cy="775778"/>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53" name="Text Placeholder 52"/>
          <p:cNvSpPr>
            <a:spLocks noGrp="1"/>
          </p:cNvSpPr>
          <p:nvPr>
            <p:ph type="body" sz="quarter" idx="41"/>
          </p:nvPr>
        </p:nvSpPr>
        <p:spPr>
          <a:xfrm>
            <a:off x="393220" y="768179"/>
            <a:ext cx="6911100" cy="419379"/>
          </a:xfrm>
        </p:spPr>
        <p:txBody>
          <a:bodyPr/>
          <a:lstStyle/>
          <a:p>
            <a:pPr algn="l"/>
            <a:r>
              <a:rPr lang="en-US" sz="1800" dirty="0">
                <a:solidFill>
                  <a:schemeClr val="tx1"/>
                </a:solidFill>
                <a:latin typeface="Calibri" panose="020F0502020204030204" pitchFamily="34" charset="0"/>
                <a:cs typeface="Calibri" panose="020F0502020204030204" pitchFamily="34" charset="0"/>
              </a:rPr>
              <a:t>&lt;Program Hyperlink&gt;</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773857"/>
            <a:ext cx="2145019" cy="4525167"/>
          </a:xfrm>
          <a:prstGeom prst="roundRect">
            <a:avLst>
              <a:gd name="adj" fmla="val 10715"/>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773858"/>
            <a:ext cx="2244344" cy="4536598"/>
          </a:xfrm>
          <a:prstGeom prst="roundRect">
            <a:avLst>
              <a:gd name="adj" fmla="val 10715"/>
            </a:avLst>
          </a:prstGeom>
          <a:solidFill>
            <a:schemeClr val="bg1"/>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773858"/>
            <a:ext cx="2265680" cy="4525168"/>
          </a:xfrm>
          <a:prstGeom prst="roundRect">
            <a:avLst>
              <a:gd name="adj" fmla="val 10715"/>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hevron 2">
            <a:extLst>
              <a:ext uri="{FF2B5EF4-FFF2-40B4-BE49-F238E27FC236}">
                <a16:creationId xmlns:a16="http://schemas.microsoft.com/office/drawing/2014/main" id="{0B0A85EF-B255-467F-A98D-3FD724EEB0B5}"/>
              </a:ext>
            </a:extLst>
          </p:cNvPr>
          <p:cNvSpPr/>
          <p:nvPr/>
        </p:nvSpPr>
        <p:spPr>
          <a:xfrm>
            <a:off x="102870" y="139527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4745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39527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39527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39527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2713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2348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2713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3948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398817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B9EBDDEE-6AE8-A531-3469-49A34F0D3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57391" y="6491989"/>
            <a:ext cx="941470" cy="253699"/>
          </a:xfrm>
          <a:prstGeom prst="rect">
            <a:avLst/>
          </a:prstGeom>
        </p:spPr>
      </p:pic>
      <p:pic>
        <p:nvPicPr>
          <p:cNvPr id="5" name="Picture 4" descr="Blue text on a black background&#10;&#10;Description automatically generated with medium confidence">
            <a:extLst>
              <a:ext uri="{FF2B5EF4-FFF2-40B4-BE49-F238E27FC236}">
                <a16:creationId xmlns:a16="http://schemas.microsoft.com/office/drawing/2014/main" id="{4C57A65E-D89B-AD09-A38D-B9D6EDA1D7B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19671" y="6456774"/>
            <a:ext cx="1852163" cy="324129"/>
          </a:xfrm>
          <a:prstGeom prst="rect">
            <a:avLst/>
          </a:prstGeom>
        </p:spPr>
      </p:pic>
    </p:spTree>
    <p:extLst>
      <p:ext uri="{BB962C8B-B14F-4D97-AF65-F5344CB8AC3E}">
        <p14:creationId xmlns:p14="http://schemas.microsoft.com/office/powerpoint/2010/main" val="3034338321"/>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642BBED20F14CBB3240867E98A296" ma:contentTypeVersion="2" ma:contentTypeDescription="Create a new document." ma:contentTypeScope="" ma:versionID="9cec08196eb6a6af3d868a8f3f5d1796">
  <xsd:schema xmlns:xsd="http://www.w3.org/2001/XMLSchema" xmlns:xs="http://www.w3.org/2001/XMLSchema" xmlns:p="http://schemas.microsoft.com/office/2006/metadata/properties" xmlns:ns2="3d69970c-6f62-4395-858c-fecb48fe51ec" targetNamespace="http://schemas.microsoft.com/office/2006/metadata/properties" ma:root="true" ma:fieldsID="447f97024a79543a01eab2f27fce9ed3" ns2:_="">
    <xsd:import namespace="3d69970c-6f62-4395-858c-fecb48fe51e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69970c-6f62-4395-858c-fecb48fe51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36954E-AB20-4761-A67C-2041F0972C26}">
  <ds:schemaRefs>
    <ds:schemaRef ds:uri="http://schemas.microsoft.com/sharepoint/v3/contenttype/forms"/>
  </ds:schemaRefs>
</ds:datastoreItem>
</file>

<file path=customXml/itemProps2.xml><?xml version="1.0" encoding="utf-8"?>
<ds:datastoreItem xmlns:ds="http://schemas.openxmlformats.org/officeDocument/2006/customXml" ds:itemID="{8ADF671F-8845-42EE-8860-69B8BD44C1EE}">
  <ds:schemaRefs>
    <ds:schemaRef ds:uri="http://purl.org/dc/terms/"/>
    <ds:schemaRef ds:uri="http://schemas.microsoft.com/office/2006/documentManagement/types"/>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3d69970c-6f62-4395-858c-fecb48fe51ec"/>
    <ds:schemaRef ds:uri="http://purl.org/dc/dcmitype/"/>
  </ds:schemaRefs>
</ds:datastoreItem>
</file>

<file path=customXml/itemProps3.xml><?xml version="1.0" encoding="utf-8"?>
<ds:datastoreItem xmlns:ds="http://schemas.openxmlformats.org/officeDocument/2006/customXml" ds:itemID="{424358D2-E012-471B-8762-C57B8C64C4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69970c-6f62-4395-858c-fecb48fe51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237</TotalTime>
  <Words>348</Words>
  <Application>Microsoft Office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Avenir Next LT Pro</vt:lpstr>
      <vt:lpstr>Calibri</vt:lpstr>
      <vt:lpstr>ColorBlockVTI</vt:lpstr>
      <vt:lpstr>Name of Career Pathway</vt:lpstr>
      <vt:lpstr>Name of Career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Cotner</dc:creator>
  <cp:lastModifiedBy>Mark Whitney</cp:lastModifiedBy>
  <cp:revision>3</cp:revision>
  <cp:lastPrinted>2022-10-17T21:31:39Z</cp:lastPrinted>
  <dcterms:created xsi:type="dcterms:W3CDTF">2022-10-14T17:51:53Z</dcterms:created>
  <dcterms:modified xsi:type="dcterms:W3CDTF">2023-06-09T20:34:30Z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0x010100F3E642BBED20F14CBB3240867E98A296</vt:lpwstr>
  </property>
</Properties>
</file>