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FA5E-37B5-B7A2-4491-79BACB042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37D57-8871-CC0C-5028-A577C6B41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B91E8-D31C-AEE5-54BB-D30ED3F6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D33D-6A1F-F506-CC6A-8D979A68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303D1-391C-C5F0-E847-CC2D49A1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740-3D15-F9F4-627C-15F6C21F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31859-1E2C-90AB-71E5-7C62B7F1C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F8F2D-53BC-62F9-E232-58896CFE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7AD64-5DFF-0805-8E56-5B2E758E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A1D82-8ABE-3743-CBF5-5903C767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98A20E-E28F-DBD6-76CB-82F3A0A88D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405CA-3F8F-7DB3-4C3B-BA7FE1817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839B-0530-222B-B08A-0269E0EA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99D13-7CB5-2B96-7DD6-6E3C02EB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D18DF-DE48-BF66-73AE-960356D6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0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EF569-F8F5-B2B8-6F23-60E8F1F93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9589A-6D25-776B-1518-7E15D320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EC383-49A0-5907-55A4-5FD003DF8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5D39-5992-46EB-AFE0-A096F66D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5C0F3-3ED4-CC0A-0ED1-26AFA1D8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5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C5484-F776-287B-0547-0B5B95A8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B6A05-5712-640A-BE31-3DB26FE23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61B0-A519-3FA0-424F-7B6D821F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C7F77-DAFF-A43D-D20E-838CC978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F048D-8F6F-D5A2-8CA6-A5303B0CE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9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2715-CC64-4724-110A-9C621145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B6DE-F860-FDEF-CC20-252D9B70D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A9B29-BB85-C849-F1AA-08AE49ED6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01324-7F8F-6454-5D53-FC926B4B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CDE60-3865-01DE-3FBD-626D9451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D869A-1A06-AC7E-47F4-B538ADFA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8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4281-5841-86BC-029B-7314A5AD6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3C71F-3F34-0109-B2C9-D8187AEED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DB68C-F90E-40E3-6DDF-AB96D8709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12F18-C260-E61A-8FB5-D49BF5F43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B45CE9-16FF-41D5-C335-C1802E601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E77F2-38A3-5907-B52F-4F33D951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5231C-E00D-1584-C46A-7442B657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16BEFD-0A29-5F7F-9C9C-53B38FC4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3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CF33-6A7F-8D2D-CC12-F80C06DA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318A1-0926-79BF-6080-571A7E8B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DD0FE-1CC9-E9F7-CED4-DE4F1EE8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F8B85-243C-6DB8-9765-80E55CD4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6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FCD7F-528D-EA1F-E299-AD561FAD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FB762-A18D-4EEC-43C1-6769BABAE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0950C-3E10-974C-BE8C-71C5704D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97B2-462B-3F9B-ABB8-D7AD583B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1F0DD-B1CF-F551-71C5-A399F3C85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3BFE2-3DB1-3536-1999-EB8125DAB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2E1DC-A284-08E4-70DA-8E466450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14680-078E-82C8-7E41-70A924CD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B0855-8086-6453-A967-B55A8660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0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AC62-3A51-AA28-5B3B-8E8EFF359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72615-F6C5-4ABE-571B-17E588FCA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F00F8-ABBA-7CBD-4366-66357803E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C7742-FB2E-FB47-C22E-BFFCB862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0E649-446F-8F13-4359-C3025C67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B1381-5AC2-865D-1A68-EC20F38E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6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2A182-A94B-85CF-DF25-0B6B6638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2B5E3-43F4-A4EE-4AF7-1EABEFE03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AD240-8BF4-BB70-5767-C8F2CA256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9B65F7-884A-4CF3-AE1C-F2DB17DD7E3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E6F1-4676-5524-78D3-FCB97B9F5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B0A0-5884-A4F0-59D0-6E28BD6CE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F23BE7-57DE-4663-B3A6-84F5A75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64444-7047-A94B-86D9-F0D6B21A8E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2C516-BC20-B723-BBF6-C422E721E2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55C970-34D6-EF0D-439E-61CAFE115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34" y="225116"/>
            <a:ext cx="11710931" cy="61698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73D84E-0A8E-5239-A05B-A00F59E7EA22}"/>
              </a:ext>
            </a:extLst>
          </p:cNvPr>
          <p:cNvSpPr txBox="1"/>
          <p:nvPr/>
        </p:nvSpPr>
        <p:spPr>
          <a:xfrm>
            <a:off x="3257550" y="6210300"/>
            <a:ext cx="665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https://cwdc.colorado.gov/strategies/work-based-learning</a:t>
            </a:r>
          </a:p>
        </p:txBody>
      </p:sp>
    </p:spTree>
    <p:extLst>
      <p:ext uri="{BB962C8B-B14F-4D97-AF65-F5344CB8AC3E}">
        <p14:creationId xmlns:p14="http://schemas.microsoft.com/office/powerpoint/2010/main" val="109321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Rapp</dc:creator>
  <cp:lastModifiedBy>Jennifer Rapp</cp:lastModifiedBy>
  <cp:revision>2</cp:revision>
  <dcterms:created xsi:type="dcterms:W3CDTF">2024-02-23T17:17:26Z</dcterms:created>
  <dcterms:modified xsi:type="dcterms:W3CDTF">2024-02-23T17:44:47Z</dcterms:modified>
</cp:coreProperties>
</file>